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4" r:id="rId4"/>
    <p:sldId id="428" r:id="rId5"/>
    <p:sldId id="429" r:id="rId6"/>
    <p:sldId id="472" r:id="rId7"/>
    <p:sldId id="473" r:id="rId8"/>
    <p:sldId id="475" r:id="rId9"/>
    <p:sldId id="476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188" autoAdjust="0"/>
  </p:normalViewPr>
  <p:slideViewPr>
    <p:cSldViewPr>
      <p:cViewPr>
        <p:scale>
          <a:sx n="60" d="100"/>
          <a:sy n="60" d="100"/>
        </p:scale>
        <p:origin x="-72" y="-438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71600" y="742950"/>
            <a:ext cx="60579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how many children got on the bus?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6" name="Picture 5" descr="bus 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814437"/>
            <a:ext cx="3886200" cy="3329063"/>
          </a:xfrm>
          <a:prstGeom prst="rect">
            <a:avLst/>
          </a:prstGeom>
        </p:spPr>
      </p:pic>
      <p:pic>
        <p:nvPicPr>
          <p:cNvPr id="8" name="Picture 7" descr="Lilly - lay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2571750"/>
            <a:ext cx="1524837" cy="2343150"/>
          </a:xfrm>
          <a:prstGeom prst="rect">
            <a:avLst/>
          </a:prstGeom>
        </p:spPr>
      </p:pic>
      <p:pic>
        <p:nvPicPr>
          <p:cNvPr id="9" name="Picture 8" descr="Zim 1.png"/>
          <p:cNvPicPr>
            <a:picLocks noChangeAspect="1"/>
          </p:cNvPicPr>
          <p:nvPr/>
        </p:nvPicPr>
        <p:blipFill>
          <a:blip r:embed="rId5" cstate="print"/>
          <a:srcRect l="40000" r="41250"/>
          <a:stretch>
            <a:fillRect/>
          </a:stretch>
        </p:blipFill>
        <p:spPr>
          <a:xfrm>
            <a:off x="6400800" y="2457450"/>
            <a:ext cx="800100" cy="2284829"/>
          </a:xfrm>
          <a:prstGeom prst="rect">
            <a:avLst/>
          </a:prstGeom>
        </p:spPr>
      </p:pic>
      <p:pic>
        <p:nvPicPr>
          <p:cNvPr id="10" name="Picture 9" descr="Ian 2.png"/>
          <p:cNvPicPr>
            <a:picLocks noChangeAspect="1"/>
          </p:cNvPicPr>
          <p:nvPr/>
        </p:nvPicPr>
        <p:blipFill>
          <a:blip r:embed="rId6" cstate="print"/>
          <a:srcRect l="40000" t="5534" r="46250" b="3311"/>
          <a:stretch>
            <a:fillRect/>
          </a:stretch>
        </p:blipFill>
        <p:spPr>
          <a:xfrm>
            <a:off x="4914900" y="2571750"/>
            <a:ext cx="616105" cy="218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4622" y="1314450"/>
            <a:ext cx="82296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understand a word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all of the parts.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71421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understand a word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thinking about all of the parts.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Callout 14"/>
          <p:cNvSpPr/>
          <p:nvPr/>
        </p:nvSpPr>
        <p:spPr>
          <a:xfrm flipH="1" flipV="1">
            <a:off x="4947357" y="2800350"/>
            <a:ext cx="2435549" cy="17145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71550"/>
            <a:ext cx="777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There are two parts to a word problem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500" y="1946625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Some children got on the bus. Then 6 more children got on the bus. Now there are 15 children on the bus. How many got on the bus to start with?</a:t>
            </a:r>
          </a:p>
        </p:txBody>
      </p:sp>
      <p:pic>
        <p:nvPicPr>
          <p:cNvPr id="7" name="Picture 6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43700" y="1314450"/>
            <a:ext cx="2400300" cy="36884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43500" y="3257550"/>
            <a:ext cx="2228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1. Information.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43500" y="3714750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2. A question.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0100" y="2183694"/>
            <a:ext cx="2857500" cy="16002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00100" y="3669594"/>
            <a:ext cx="11430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0100" y="4046361"/>
            <a:ext cx="2857500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43100" y="3669594"/>
            <a:ext cx="17145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build="p"/>
      <p:bldP spid="5" grpId="0" animBg="1"/>
      <p:bldP spid="9" grpId="0"/>
      <p:bldP spid="10" grpId="0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371600" y="971550"/>
            <a:ext cx="6515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you can just look at the numbers.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500" y="1946625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Some children got on the bus. Then 6 more children got on the bus. Now there are 15 children on the bus. How many got on the bus to start with?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3429000" y="2571750"/>
            <a:ext cx="2171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6 + 15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10242" name="Picture 2" descr="https://lh4.googleusercontent.com/EvclZLRsI4xz-Uk5JKwxEMAbUUYC6yJ0XbAx-2PpkMe-k7iLEA-yrD4DGMechCQMVZFyZ-0Nfed_mXerVZOtz5jPZsHQZiVQVBH8KVB6QXOPMBNMi2o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500" y="2114550"/>
            <a:ext cx="1204172" cy="1257300"/>
          </a:xfrm>
          <a:prstGeom prst="rect">
            <a:avLst/>
          </a:prstGeom>
          <a:noFill/>
        </p:spPr>
      </p:pic>
      <p:sp>
        <p:nvSpPr>
          <p:cNvPr id="8" name="Oval Callout 7"/>
          <p:cNvSpPr/>
          <p:nvPr/>
        </p:nvSpPr>
        <p:spPr>
          <a:xfrm flipH="1" flipV="1">
            <a:off x="4947357" y="2800350"/>
            <a:ext cx="2435549" cy="17145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0" y="3143250"/>
            <a:ext cx="2171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have to think about what is happening in the story.</a:t>
            </a:r>
          </a:p>
        </p:txBody>
      </p:sp>
      <p:pic>
        <p:nvPicPr>
          <p:cNvPr id="10" name="Picture 9" descr="Lilly - lay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43700" y="1314450"/>
            <a:ext cx="2400300" cy="368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3909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need to think about everything that is happening in the story.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43100" y="2114550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Some children got on the bus. Then 6 more children got on the bus. Now there are 15 children on the bus. How many got on the bus to start with?</a:t>
            </a:r>
          </a:p>
        </p:txBody>
      </p:sp>
      <p:pic>
        <p:nvPicPr>
          <p:cNvPr id="5" name="Picture 4" descr="bus 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14550"/>
            <a:ext cx="1951483" cy="1671713"/>
          </a:xfrm>
          <a:prstGeom prst="rect">
            <a:avLst/>
          </a:prstGeom>
        </p:spPr>
      </p:pic>
      <p:pic>
        <p:nvPicPr>
          <p:cNvPr id="12" name="Picture 11" descr="Lilly - lay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0900" y="1357523"/>
            <a:ext cx="2240629" cy="3443077"/>
          </a:xfrm>
          <a:prstGeom prst="rect">
            <a:avLst/>
          </a:prstGeom>
        </p:spPr>
      </p:pic>
      <p:sp>
        <p:nvSpPr>
          <p:cNvPr id="13" name="Oval Callout 12"/>
          <p:cNvSpPr/>
          <p:nvPr/>
        </p:nvSpPr>
        <p:spPr>
          <a:xfrm flipH="1" flipV="1">
            <a:off x="5486400" y="2686050"/>
            <a:ext cx="2468008" cy="18288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0700" y="2972505"/>
            <a:ext cx="21717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 we know how many children got on the bus first?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171700" y="2343150"/>
            <a:ext cx="28575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71700" y="2686050"/>
            <a:ext cx="16002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5000" y="3257550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No, it just says some children.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600700" y="2114550"/>
            <a:ext cx="342900" cy="3429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13" grpId="0" animBg="1"/>
      <p:bldP spid="14" grpId="0"/>
      <p:bldP spid="14" grpId="1"/>
      <p:bldP spid="15" grpId="0" animBg="1"/>
      <p:bldP spid="16" grpId="0" animBg="1"/>
      <p:bldP spid="17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3909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need to think about everything that is happening in the story.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43100" y="2114550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Some children got on the bus. Then 6 more children got on the bus. Now there are 15 children on the bus. How many got on the bus to start with?</a:t>
            </a:r>
          </a:p>
        </p:txBody>
      </p:sp>
      <p:pic>
        <p:nvPicPr>
          <p:cNvPr id="5" name="Picture 4" descr="bus 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14550"/>
            <a:ext cx="1951483" cy="1671713"/>
          </a:xfrm>
          <a:prstGeom prst="rect">
            <a:avLst/>
          </a:prstGeom>
        </p:spPr>
      </p:pic>
      <p:pic>
        <p:nvPicPr>
          <p:cNvPr id="12" name="Picture 11" descr="Lilly - lay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0900" y="1357523"/>
            <a:ext cx="2240629" cy="3443077"/>
          </a:xfrm>
          <a:prstGeom prst="rect">
            <a:avLst/>
          </a:prstGeom>
        </p:spPr>
      </p:pic>
      <p:sp>
        <p:nvSpPr>
          <p:cNvPr id="13" name="Oval Callout 12"/>
          <p:cNvSpPr/>
          <p:nvPr/>
        </p:nvSpPr>
        <p:spPr>
          <a:xfrm flipH="1" flipV="1">
            <a:off x="5486400" y="2686050"/>
            <a:ext cx="2468008" cy="18288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34567" y="3107973"/>
            <a:ext cx="2171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Does the story say how many children got on the bus?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171700" y="2914650"/>
            <a:ext cx="28575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71700" y="3257550"/>
            <a:ext cx="11049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00700" y="3143250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Yes, it says 6 children got on the bus.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771900" y="2571750"/>
            <a:ext cx="12573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00700" y="2114550"/>
            <a:ext cx="342900" cy="3429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500" y="2159706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+ 6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  <p:bldP spid="14" grpId="2"/>
      <p:bldP spid="15" grpId="0" animBg="1"/>
      <p:bldP spid="16" grpId="0" animBg="1"/>
      <p:bldP spid="17" grpId="0"/>
      <p:bldP spid="11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3909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need to think about everything that is happening in the story.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43100" y="2114550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Some children got on the bus. Then 6 more children got on the bus. Now there are 15 children on the bus. How many got on the bus to start with?</a:t>
            </a:r>
          </a:p>
        </p:txBody>
      </p:sp>
      <p:pic>
        <p:nvPicPr>
          <p:cNvPr id="5" name="Picture 4" descr="bus 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14550"/>
            <a:ext cx="1951483" cy="1671713"/>
          </a:xfrm>
          <a:prstGeom prst="rect">
            <a:avLst/>
          </a:prstGeom>
        </p:spPr>
      </p:pic>
      <p:pic>
        <p:nvPicPr>
          <p:cNvPr id="12" name="Picture 11" descr="Lilly - lay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0900" y="1357523"/>
            <a:ext cx="2240629" cy="3443077"/>
          </a:xfrm>
          <a:prstGeom prst="rect">
            <a:avLst/>
          </a:prstGeom>
        </p:spPr>
      </p:pic>
      <p:sp>
        <p:nvSpPr>
          <p:cNvPr id="13" name="Oval Callout 12"/>
          <p:cNvSpPr/>
          <p:nvPr/>
        </p:nvSpPr>
        <p:spPr>
          <a:xfrm flipH="1" flipV="1">
            <a:off x="5486400" y="2686050"/>
            <a:ext cx="2468008" cy="18288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34567" y="3107973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Did more children get on the bus?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171700" y="3566583"/>
            <a:ext cx="28575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71700" y="3862917"/>
            <a:ext cx="11430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5000" y="3028950"/>
            <a:ext cx="2171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No, it tells us that 15 children are on the bus.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314700" y="3257550"/>
            <a:ext cx="17145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00700" y="2114550"/>
            <a:ext cx="342900" cy="3429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500" y="2159706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+ 6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50277" y="2148417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= 15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  <p:bldP spid="14" grpId="2"/>
      <p:bldP spid="15" grpId="0" animBg="1"/>
      <p:bldP spid="16" grpId="0" animBg="1"/>
      <p:bldP spid="17" grpId="0"/>
      <p:bldP spid="11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39093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Make sure that you answer the question.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43100" y="2114550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Some children got on the bus. Then 6 more children got on the bus. Now there are 15 children on the bus. How many got on the bus to start with?</a:t>
            </a:r>
          </a:p>
        </p:txBody>
      </p:sp>
      <p:pic>
        <p:nvPicPr>
          <p:cNvPr id="5" name="Picture 4" descr="bus 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14550"/>
            <a:ext cx="1951483" cy="1671713"/>
          </a:xfrm>
          <a:prstGeom prst="rect">
            <a:avLst/>
          </a:prstGeom>
        </p:spPr>
      </p:pic>
      <p:pic>
        <p:nvPicPr>
          <p:cNvPr id="12" name="Picture 11" descr="Lilly - lay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0900" y="1357523"/>
            <a:ext cx="2240629" cy="3443077"/>
          </a:xfrm>
          <a:prstGeom prst="rect">
            <a:avLst/>
          </a:prstGeom>
        </p:spPr>
      </p:pic>
      <p:sp>
        <p:nvSpPr>
          <p:cNvPr id="13" name="Oval Callout 12"/>
          <p:cNvSpPr/>
          <p:nvPr/>
        </p:nvSpPr>
        <p:spPr>
          <a:xfrm flipH="1" flipV="1">
            <a:off x="5486400" y="2686050"/>
            <a:ext cx="2468008" cy="18288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0" y="3257550"/>
            <a:ext cx="2171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Let’s re-read the question.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057400" y="4195938"/>
            <a:ext cx="28575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057400" y="4461234"/>
            <a:ext cx="28575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14700" y="3886905"/>
            <a:ext cx="16002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00700" y="2114550"/>
            <a:ext cx="342900" cy="3429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500" y="2159706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+ 6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50277" y="2148417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= 15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0" y="2170995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 9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6286500" y="31432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423660" y="31432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560820" y="31432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697980" y="31432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914163" y="31432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6286500" y="3143250"/>
            <a:ext cx="433917" cy="37817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286500" y="36004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434667" y="36004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571545" y="36004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697134" y="36004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6286500" y="3600450"/>
            <a:ext cx="433917" cy="378177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915855" y="359904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064022" y="3600450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198077" y="3599037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7350477" y="3589161"/>
            <a:ext cx="0" cy="3429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1"/>
      <p:bldP spid="14" grpId="2"/>
      <p:bldP spid="15" grpId="0" animBg="1"/>
      <p:bldP spid="16" grpId="0" animBg="1"/>
      <p:bldP spid="11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71600" y="742950"/>
            <a:ext cx="60579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how many children got on the bus?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6" name="Picture 5" descr="bus 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814437"/>
            <a:ext cx="3886200" cy="3329063"/>
          </a:xfrm>
          <a:prstGeom prst="rect">
            <a:avLst/>
          </a:prstGeom>
        </p:spPr>
      </p:pic>
      <p:pic>
        <p:nvPicPr>
          <p:cNvPr id="8" name="Picture 7" descr="Lilly - lay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2571750"/>
            <a:ext cx="1524837" cy="2343150"/>
          </a:xfrm>
          <a:prstGeom prst="rect">
            <a:avLst/>
          </a:prstGeom>
        </p:spPr>
      </p:pic>
      <p:pic>
        <p:nvPicPr>
          <p:cNvPr id="9" name="Picture 8" descr="Zim 1.png"/>
          <p:cNvPicPr>
            <a:picLocks noChangeAspect="1"/>
          </p:cNvPicPr>
          <p:nvPr/>
        </p:nvPicPr>
        <p:blipFill>
          <a:blip r:embed="rId5" cstate="print"/>
          <a:srcRect l="40000" r="41250"/>
          <a:stretch>
            <a:fillRect/>
          </a:stretch>
        </p:blipFill>
        <p:spPr>
          <a:xfrm>
            <a:off x="6400800" y="2457450"/>
            <a:ext cx="800100" cy="2284829"/>
          </a:xfrm>
          <a:prstGeom prst="rect">
            <a:avLst/>
          </a:prstGeom>
        </p:spPr>
      </p:pic>
      <p:pic>
        <p:nvPicPr>
          <p:cNvPr id="10" name="Picture 9" descr="Ian 2.png"/>
          <p:cNvPicPr>
            <a:picLocks noChangeAspect="1"/>
          </p:cNvPicPr>
          <p:nvPr/>
        </p:nvPicPr>
        <p:blipFill>
          <a:blip r:embed="rId6" cstate="print"/>
          <a:srcRect l="40000" t="5534" r="46250" b="3311"/>
          <a:stretch>
            <a:fillRect/>
          </a:stretch>
        </p:blipFill>
        <p:spPr>
          <a:xfrm>
            <a:off x="4914900" y="2571750"/>
            <a:ext cx="616105" cy="21820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600700" y="2114550"/>
            <a:ext cx="342900" cy="3429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0" y="2159706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+ 6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50277" y="2148417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= 15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0" y="2170995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 9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animBg="1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24830</TotalTime>
  <Words>467</Words>
  <Application>Microsoft Office PowerPoint</Application>
  <PresentationFormat>On-screen Show (16:9)</PresentationFormat>
  <Paragraphs>46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288</cp:revision>
  <dcterms:created xsi:type="dcterms:W3CDTF">2011-06-12T17:04:43Z</dcterms:created>
  <dcterms:modified xsi:type="dcterms:W3CDTF">2015-06-07T11:51:17Z</dcterms:modified>
</cp:coreProperties>
</file>